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medium.com/@abdelilahk627/automate-your-java-code-formatting-with-a-style-guide-a-joyful-productivity-boost-c86edbbe6abe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050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كيفاش تنظم كود Java ديالك بسهولة؟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6274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كيفاش تقدر أوتوماتيكياً تنظم كود Java ديالك باستخدام دليل الأنماط باش تعزز الإنتاجية ديالك؟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047774"/>
            <a:ext cx="59344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644" y="5098852"/>
            <a:ext cx="1068467" cy="7704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66021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الخلاصة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تنظيم الكود كيخلي الخدمة أكثر كفاءة وكيسهل التعاون بين الفريق.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36388" y="2368391"/>
            <a:ext cx="58138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علاش خاصنا ننظمو الكود؟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53375" y="367248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89132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سهولة القراءة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685348" y="4162901"/>
            <a:ext cx="3041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الكود كيبقى أسهل فالفهم والقراءة.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061698" y="367248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99649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كشف الأخطاء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671" y="4162901"/>
            <a:ext cx="3041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كيسهل عليك تلقى الأخطاء فالكود.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53375" y="500776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89132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التعاون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93790" y="5498187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كيسهل الخدمة الجماعية فالمشاريع.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79621" y="21546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أفضل الممارسات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03615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3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Style guide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2846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تبع دليل الأنماط باش تنظم الكود.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03615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438049"/>
            <a:ext cx="2924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Automatic formatting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92846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استعمل أدوات التنسيق التلقائي.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Code review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47747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دير مراجعة للكود بانتظام.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79621" y="20650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دليل الأنماط لـ Java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1396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كل مشروع مفتوح المصدر كبير عنده دليل أنماط خاص بيه: مجموعة من القواعد (أحياناً تكون عشوائية) عن كيفاش تكتب الكود ديال المشروع. كيكون أسهل بزاف تفهم الكود في مشروع كبير إلا كان الكود كامل متبع نفس الأسلوب.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كاينين بزاف ديال أدلة الأنماط لـ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واحد من أشهرهم هو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Google Style Guide. 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كيربطك بدلائل الأنماط اللي كيستعملوها فالكود ديال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Google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87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"الأسلوب" كيغطي بزاف من النقاط، من "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استعمل camelCase لأسماء variable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 إلى "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ممنوع تستعمل global variables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 إلى "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ممنوع تستعمل exceptions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7093" y="2398276"/>
            <a:ext cx="66195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تنظيم الكود في IntelliJ IDEA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001375" y="34472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خطوات التثبيت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417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ثبت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google-java-format plugin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839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فعّل ال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plugin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فإعدادات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IntelliJ IDEA.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261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حدد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Google Style Guide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كنمط لتنسيق الكود.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683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إعادة تشغيل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IntelliJ IDEA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باش تتأكد من تطبيق التغييرات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79621" y="24817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تنسيق الكود تلقائياً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306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كتقدر تنسق الكود تلقائياً باستخدام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Code &gt; Reformat Code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33951" y="4403884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Workflow Tip: </a:t>
            </a:r>
            <a:pPr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your IDE work for you , frees you up to think more about solving problems and debugging instead of worrying about formatting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4148733"/>
            <a:ext cx="30480" cy="1599009"/>
          </a:xfrm>
          <a:prstGeom prst="rect">
            <a:avLst/>
          </a:prstGeom>
          <a:solidFill>
            <a:srgbClr val="1B1B27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66021" y="25853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التكامل مع CI/CD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635" y="363426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001375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التحقق من التنسيق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28540" y="4918472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دير خطوة للتحقق من التنسيق فخط أنابيب CI/CD.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403" y="363426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53143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تنسيق الكود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280190" y="4918472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نسق الكود تلقائياً قبل كل عملية دمج.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66021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مراجعة الكود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دير مراجعة للكود بشكل منتظم باش تضمن الالتزام بدليل الأنماط.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Workflow Tip: </a:t>
            </a:r>
            <a:pPr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Make a habit to Reformat Code before every commit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2689860"/>
            <a:ext cx="2857500" cy="28498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679621" y="21395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مشاركة الكود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1884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شاركت الكود على GitHub باش يقدروا الآخرون يستافدوا منه</a:t>
            </a:r>
            <a:endParaRPr lang="en-US" sz="1750" dirty="0"/>
          </a:p>
        </p:txBody>
      </p:sp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06547"/>
            <a:ext cx="7556421" cy="228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2025-01-31T22:38:16Z</dcterms:created>
  <dcterms:modified xsi:type="dcterms:W3CDTF">2025-01-31T22:38:16Z</dcterms:modified>
</cp:coreProperties>
</file>